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F9878-7431-4522-8B5B-5BF61DB9FB24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FB37B-A98F-438D-8F26-F91F04C4E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606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ESX</a:t>
            </a:r>
            <a:r>
              <a:rPr lang="fr-FR" baseline="0" dirty="0" smtClean="0"/>
              <a:t> : Plateforme de virtualisation. Permet d’avoir plusieurs serveurs différents sur une même machine physique</a:t>
            </a:r>
          </a:p>
          <a:p>
            <a:r>
              <a:rPr lang="fr-FR" baseline="0" dirty="0" smtClean="0"/>
              <a:t>Jessica : Serveur de fichiers</a:t>
            </a:r>
          </a:p>
          <a:p>
            <a:r>
              <a:rPr lang="fr-FR" baseline="0" dirty="0" smtClean="0"/>
              <a:t>Florida : </a:t>
            </a:r>
          </a:p>
          <a:p>
            <a:r>
              <a:rPr lang="fr-FR" baseline="0" dirty="0" err="1" smtClean="0"/>
              <a:t>Nassya</a:t>
            </a:r>
            <a:r>
              <a:rPr lang="fr-FR" baseline="0" dirty="0" smtClean="0"/>
              <a:t> : Serveur de fichiers pour répertoires personnels ?</a:t>
            </a:r>
          </a:p>
          <a:p>
            <a:r>
              <a:rPr lang="fr-FR" baseline="0" dirty="0" err="1" smtClean="0"/>
              <a:t>NTErika</a:t>
            </a:r>
            <a:r>
              <a:rPr lang="fr-FR" baseline="0" dirty="0" smtClean="0"/>
              <a:t> : Serveur applicatif comptable &amp; facturation</a:t>
            </a:r>
          </a:p>
          <a:p>
            <a:r>
              <a:rPr lang="fr-FR" baseline="0" dirty="0" err="1" smtClean="0"/>
              <a:t>NTCedre</a:t>
            </a:r>
            <a:r>
              <a:rPr lang="fr-FR" baseline="0" dirty="0" smtClean="0"/>
              <a:t> : Serveur d’impression</a:t>
            </a:r>
          </a:p>
          <a:p>
            <a:r>
              <a:rPr lang="fr-FR" dirty="0" err="1" smtClean="0"/>
              <a:t>Cedre</a:t>
            </a:r>
            <a:r>
              <a:rPr lang="fr-FR" dirty="0" smtClean="0"/>
              <a:t>-EEM :</a:t>
            </a:r>
            <a:r>
              <a:rPr lang="fr-FR" baseline="0" dirty="0" smtClean="0"/>
              <a:t> Serveur de mail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FB37B-A98F-438D-8F26-F91F04C4EF6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94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11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29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72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15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10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35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68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97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3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0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09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9457-E946-4A49-86BB-54359615E953}" type="datetimeFigureOut">
              <a:rPr lang="fr-FR" smtClean="0"/>
              <a:t>22/11/2018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78A43-B29E-4B42-9853-826A7F3A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77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60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Schéma Infrastructure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187624" y="3356992"/>
            <a:ext cx="201622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ESX1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3624" y="3933056"/>
            <a:ext cx="201622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ESX2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79748" y="3356992"/>
            <a:ext cx="201622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ESX3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3" name="Connecteur droit avec flèche 12"/>
          <p:cNvCxnSpPr>
            <a:stCxn id="4" idx="3"/>
            <a:endCxn id="7" idx="1"/>
          </p:cNvCxnSpPr>
          <p:nvPr/>
        </p:nvCxnSpPr>
        <p:spPr>
          <a:xfrm>
            <a:off x="3203848" y="3501008"/>
            <a:ext cx="2775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6" idx="3"/>
            <a:endCxn id="7" idx="2"/>
          </p:cNvCxnSpPr>
          <p:nvPr/>
        </p:nvCxnSpPr>
        <p:spPr>
          <a:xfrm flipV="1">
            <a:off x="3199848" y="3645024"/>
            <a:ext cx="3788012" cy="43204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à coins arrondis 15"/>
          <p:cNvSpPr/>
          <p:nvPr/>
        </p:nvSpPr>
        <p:spPr>
          <a:xfrm>
            <a:off x="1187624" y="4725144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Jessica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3199848" y="4720137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Florida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932040" y="4725144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Nassya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187624" y="5517232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Jessica-</a:t>
            </a:r>
            <a:r>
              <a:rPr lang="fr-FR" dirty="0" err="1" smtClean="0">
                <a:solidFill>
                  <a:schemeClr val="tx1"/>
                </a:solidFill>
              </a:rPr>
              <a:t>sp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203848" y="5517232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Florida-</a:t>
            </a:r>
            <a:r>
              <a:rPr lang="fr-FR" dirty="0" err="1" smtClean="0">
                <a:solidFill>
                  <a:schemeClr val="tx1"/>
                </a:solidFill>
              </a:rPr>
              <a:t>sp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4932040" y="5517232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NTErika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6588224" y="4728763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Cedre-eem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88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Schéma Infrastructure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123728" y="1268760"/>
            <a:ext cx="201622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ESX1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139952" y="1736812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Jessica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130598" y="2492896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Florida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130598" y="3284984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Nassya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156176" y="1733138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Jessica-</a:t>
            </a:r>
            <a:r>
              <a:rPr lang="fr-FR" dirty="0" err="1" smtClean="0">
                <a:solidFill>
                  <a:schemeClr val="tx1"/>
                </a:solidFill>
              </a:rPr>
              <a:t>sp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156176" y="2480596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Florida-</a:t>
            </a:r>
            <a:r>
              <a:rPr lang="fr-FR" dirty="0" err="1" smtClean="0">
                <a:solidFill>
                  <a:schemeClr val="tx1"/>
                </a:solidFill>
              </a:rPr>
              <a:t>sp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139952" y="4869160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NTErika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130598" y="4005064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Cedre-eem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139952" y="5661248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Ilona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123728" y="1733138"/>
            <a:ext cx="1224136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Cèdre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0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73</Words>
  <Application>Microsoft Office PowerPoint</Application>
  <PresentationFormat>Affichage à l'écran (4:3)</PresentationFormat>
  <Paragraphs>30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Schéma Infrastructure</vt:lpstr>
      <vt:lpstr>Schéma Infrastructure</vt:lpstr>
    </vt:vector>
  </TitlesOfParts>
  <Company>CEDRE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 JONCKHEERE, Cedre Cedre CEDRE-INFORMATION</dc:creator>
  <cp:lastModifiedBy>Pascal JONCKHEERE, Cedre Cedre CEDRE-INFORMATION</cp:lastModifiedBy>
  <cp:revision>5</cp:revision>
  <dcterms:created xsi:type="dcterms:W3CDTF">2018-11-21T10:38:05Z</dcterms:created>
  <dcterms:modified xsi:type="dcterms:W3CDTF">2018-11-22T13:57:52Z</dcterms:modified>
</cp:coreProperties>
</file>